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36" r:id="rId2"/>
    <p:sldId id="256" r:id="rId3"/>
    <p:sldId id="257" r:id="rId4"/>
    <p:sldId id="258" r:id="rId5"/>
    <p:sldId id="259" r:id="rId6"/>
    <p:sldId id="260" r:id="rId7"/>
    <p:sldId id="261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33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62" r:id="rId34"/>
    <p:sldId id="263" r:id="rId35"/>
    <p:sldId id="268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34"/>
  </p:normalViewPr>
  <p:slideViewPr>
    <p:cSldViewPr snapToGrid="0" snapToObjects="1" showGuides="1">
      <p:cViewPr varScale="1">
        <p:scale>
          <a:sx n="117" d="100"/>
          <a:sy n="117" d="100"/>
        </p:scale>
        <p:origin x="1480" y="168"/>
      </p:cViewPr>
      <p:guideLst>
        <p:guide orient="horz" pos="21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8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0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2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6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4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82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02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3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158C0-AA99-EC47-9D9D-2346EDC04674}" type="datetimeFigureOut">
              <a:rPr lang="en-US" smtClean="0"/>
              <a:t>8/15/18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1EA04-9EB0-B846-B262-8D508AAAE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106826"/>
      </p:ext>
    </p:extLst>
  </p:cSld>
  <p:clrMapOvr>
    <a:masterClrMapping/>
  </p:clrMapOvr>
  <p:transition>
    <p:cut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36460-AD8B-1A46-9B5E-7C22943105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165"/>
      </p:ext>
    </p:extLst>
  </p:cSld>
  <p:clrMapOvr>
    <a:masterClrMapping/>
  </p:clrMapOvr>
  <p:transition advClick="0" advTm="3000">
    <p:cut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53B3A-CC7E-4646-9F8C-560996D90D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70156"/>
      </p:ext>
    </p:extLst>
  </p:cSld>
  <p:clrMapOvr>
    <a:masterClrMapping/>
  </p:clrMapOvr>
  <p:transition>
    <p:cut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311D-80B9-2A45-9370-F7DF455CE5B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7774"/>
      </p:ext>
    </p:extLst>
  </p:cSld>
  <p:clrMapOvr>
    <a:masterClrMapping/>
  </p:clrMapOvr>
  <p:transition advClick="0" advTm="3000">
    <p:cut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BD354-A5B1-EC40-BD9C-16EF4BC474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1376" y="-1143001"/>
            <a:ext cx="6661248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7330"/>
      </p:ext>
    </p:extLst>
  </p:cSld>
  <p:clrMapOvr>
    <a:masterClrMapping/>
  </p:clrMapOvr>
  <p:transition>
    <p:cut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D20CD-378D-944B-A99A-991C467E82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49099"/>
      </p:ext>
    </p:extLst>
  </p:cSld>
  <p:clrMapOvr>
    <a:masterClrMapping/>
  </p:clrMapOvr>
  <p:transition advClick="0" advTm="3000">
    <p:cut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B1C76C-0251-3F43-9ECB-7631C44A3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68222" y="-1143000"/>
            <a:ext cx="6807557" cy="91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1178"/>
      </p:ext>
    </p:extLst>
  </p:cSld>
  <p:clrMapOvr>
    <a:masterClrMapping/>
  </p:clrMapOvr>
  <p:transition>
    <p:cut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161351"/>
      </p:ext>
    </p:extLst>
  </p:cSld>
  <p:clrMapOvr>
    <a:masterClrMapping/>
  </p:clrMapOvr>
  <p:transition>
    <p:cut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3C74F-86E5-B141-A43E-DE496C4E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19DCC-C869-0140-AEF9-5C46A2ED14A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07349"/>
      </p:ext>
    </p:extLst>
  </p:cSld>
  <p:clrMapOvr>
    <a:masterClrMapping/>
  </p:clrMapOvr>
  <p:transition advClick="0" advTm="5000">
    <p:cut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AB6E89-81F9-2F4F-B141-2947F797B3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5758"/>
      </p:ext>
    </p:extLst>
  </p:cSld>
  <p:clrMapOvr>
    <a:masterClrMapping/>
  </p:clrMapOvr>
  <p:transition>
    <p:cut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D27B2-4F3E-FE48-96B5-12BE4207B23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0424"/>
      </p:ext>
    </p:extLst>
  </p:cSld>
  <p:clrMapOvr>
    <a:masterClrMapping/>
  </p:clrMapOvr>
  <p:transition advClick="0" advTm="5000">
    <p:cut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52DEC3-DE4F-2C41-A2B8-92598C24F86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1" y="-1143000"/>
            <a:ext cx="6726621" cy="9144000"/>
          </a:xfrm>
          <a:prstGeom prst="rect">
            <a:avLst/>
          </a:prstGeom>
        </p:spPr>
      </p:pic>
      <p:pic>
        <p:nvPicPr>
          <p:cNvPr id="2" name="Look At This Picture">
            <a:hlinkClick r:id="" action="ppaction://media"/>
            <a:extLst>
              <a:ext uri="{FF2B5EF4-FFF2-40B4-BE49-F238E27FC236}">
                <a16:creationId xmlns:a16="http://schemas.microsoft.com/office/drawing/2014/main" id="{6BA414CD-A71E-7B40-A7A5-94C364139A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31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94785"/>
      </p:ext>
    </p:extLst>
  </p:cSld>
  <p:clrMapOvr>
    <a:masterClrMapping/>
  </p:clrMapOvr>
  <p:transition advClick="0" advTm="3000"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B09EAD-F745-204A-BF64-6C575EFA9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FE0966-70A8-4B42-BECE-156FFAFB77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3247"/>
      </p:ext>
    </p:extLst>
  </p:cSld>
  <p:clrMapOvr>
    <a:masterClrMapping/>
  </p:clrMapOvr>
  <p:transition>
    <p:cut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30E5E-FA7A-A848-81CC-4396F12AE3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520"/>
      </p:ext>
    </p:extLst>
  </p:cSld>
  <p:clrMapOvr>
    <a:masterClrMapping/>
  </p:clrMapOvr>
  <p:transition advClick="0" advTm="5000">
    <p:cut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7731B-A7D8-AF45-89B4-95E0FCA90A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60954"/>
      </p:ext>
    </p:extLst>
  </p:cSld>
  <p:clrMapOvr>
    <a:masterClrMapping/>
  </p:clrMapOvr>
  <p:transition>
    <p:cut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820CE-1DF7-7C4B-AD1C-31E60F3575A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6091"/>
      </p:ext>
    </p:extLst>
  </p:cSld>
  <p:clrMapOvr>
    <a:masterClrMapping/>
  </p:clrMapOvr>
  <p:transition advClick="0" advTm="5000">
    <p:cut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8D18D3-473C-CF4B-8AD4-0487B9AF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1B69E-FFFE-B34F-8B87-863F84E31D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2451"/>
      </p:ext>
    </p:extLst>
  </p:cSld>
  <p:clrMapOvr>
    <a:masterClrMapping/>
  </p:clrMapOvr>
  <p:transition>
    <p:cut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59AF0-7DDA-6049-9918-C183AAEDB91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6266"/>
      </p:ext>
    </p:extLst>
  </p:cSld>
  <p:clrMapOvr>
    <a:masterClrMapping/>
  </p:clrMapOvr>
  <p:transition advClick="0" advTm="5000">
    <p:cut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79C17C-C646-104E-B1B5-5457FF4F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460B6F-573F-E44D-96EF-CDD0FFCF14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80235"/>
      </p:ext>
    </p:extLst>
  </p:cSld>
  <p:clrMapOvr>
    <a:masterClrMapping/>
  </p:clrMapOvr>
  <p:transition>
    <p:cut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CD243-3EAF-364B-BA5D-6D93583181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4" y="-1137155"/>
            <a:ext cx="6758612" cy="91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96621"/>
      </p:ext>
    </p:extLst>
  </p:cSld>
  <p:clrMapOvr>
    <a:masterClrMapping/>
  </p:clrMapOvr>
  <p:transition advClick="0" advTm="5000">
    <p:cut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3F768-3B11-FB4D-8D1E-88AA8E2B4E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5239"/>
      </p:ext>
    </p:extLst>
  </p:cSld>
  <p:clrMapOvr>
    <a:masterClrMapping/>
  </p:clrMapOvr>
  <p:transition>
    <p:cut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0E1E3-B1B5-4246-883D-ACEDE9BF734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2752"/>
      </p:ext>
    </p:extLst>
  </p:cSld>
  <p:clrMapOvr>
    <a:masterClrMapping/>
  </p:clrMapOvr>
  <p:transition advClick="0" advTm="5000">
    <p:cut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CC18C-53DE-6E40-8BF5-44297D54B71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7295" y="-1137720"/>
            <a:ext cx="6718852" cy="91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2747"/>
      </p:ext>
    </p:extLst>
  </p:cSld>
  <p:clrMapOvr>
    <a:masterClrMapping/>
  </p:clrMapOvr>
  <p:transition>
    <p:cut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A9FF21-316A-DD4D-B185-0C0930F9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194DE-D5B8-B44F-A73E-2B89CF487C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7304"/>
      </p:ext>
    </p:extLst>
  </p:cSld>
  <p:clrMapOvr>
    <a:masterClrMapping/>
  </p:clrMapOvr>
  <p:transition>
    <p:cut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0FC18-00CA-F148-B3A6-B866EA64BA3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50643"/>
      </p:ext>
    </p:extLst>
  </p:cSld>
  <p:clrMapOvr>
    <a:masterClrMapping/>
  </p:clrMapOvr>
  <p:transition advClick="0" advTm="5000">
    <p:cut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B6F9E0-9F15-224D-8F8E-8BCB2EF5C4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8372"/>
      </p:ext>
    </p:extLst>
  </p:cSld>
  <p:clrMapOvr>
    <a:masterClrMapping/>
  </p:clrMapOvr>
  <p:transition>
    <p:cut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AD6BD9-6BA2-C144-B42E-B7117CA4FC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4577"/>
      </p:ext>
    </p:extLst>
  </p:cSld>
  <p:clrMapOvr>
    <a:masterClrMapping/>
  </p:clrMapOvr>
  <p:transition advClick="0" advTm="5000">
    <p:cut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35A38-1FBF-EC4B-A9B9-C852EC50F1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3000" y="-1204304"/>
            <a:ext cx="6858001" cy="92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8027"/>
      </p:ext>
    </p:extLst>
  </p:cSld>
  <p:clrMapOvr>
    <a:masterClrMapping/>
  </p:clrMapOvr>
  <p:transition>
    <p:cut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9763-AE2C-C345-A587-EDE5102084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8161"/>
      </p:ext>
    </p:extLst>
  </p:cSld>
  <p:clrMapOvr>
    <a:masterClrMapping/>
  </p:clrMapOvr>
  <p:transition advClick="0" advTm="5000">
    <p:cut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50226-DD14-F245-8CF7-A0060BF5DD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20681"/>
      </p:ext>
    </p:extLst>
  </p:cSld>
  <p:clrMapOvr>
    <a:masterClrMapping/>
  </p:clrMapOvr>
  <p:transition>
    <p:cut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CB284-488E-B24F-B2D3-72C486CED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AB1F68-57DB-7645-B1AA-068D977AF8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1223"/>
      </p:ext>
    </p:extLst>
  </p:cSld>
  <p:clrMapOvr>
    <a:masterClrMapping/>
  </p:clrMapOvr>
  <p:transition advClick="0" advTm="5000">
    <p:cut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A656D-32D8-204C-9423-E637B7604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D3209-D325-F54A-B582-DEA8FF1C8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84016"/>
      </p:ext>
    </p:extLst>
  </p:cSld>
  <p:clrMapOvr>
    <a:masterClrMapping/>
  </p:clrMapOvr>
  <p:transition>
    <p:cut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752FB-10C2-714C-91A3-372F5E3682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30801"/>
      </p:ext>
    </p:extLst>
  </p:cSld>
  <p:clrMapOvr>
    <a:masterClrMapping/>
  </p:clrMapOvr>
  <p:transition advClick="0" advTm="5000">
    <p:cut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C042B-B09A-1C4F-A7A1-CA215599DD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0" y="-1143000"/>
            <a:ext cx="672662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74917"/>
      </p:ext>
    </p:extLst>
  </p:cSld>
  <p:clrMapOvr>
    <a:masterClrMapping/>
  </p:clrMapOvr>
  <p:transition advClick="0" advTm="3000">
    <p:cut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8B71D-4656-C24E-8DB7-D0340F3235F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39488"/>
      </p:ext>
    </p:extLst>
  </p:cSld>
  <p:clrMapOvr>
    <a:masterClrMapping/>
  </p:clrMapOvr>
  <p:transition>
    <p:cut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6174A-1238-5942-A82E-B71565E2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18A384-BD41-2847-811B-7CCF2D2701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3173"/>
      </p:ext>
    </p:extLst>
  </p:cSld>
  <p:clrMapOvr>
    <a:masterClrMapping/>
  </p:clrMapOvr>
  <p:transition advClick="0" advTm="5000">
    <p:cut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E76DB-72DF-1642-8D20-187E4F8419C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00089"/>
      </p:ext>
    </p:extLst>
  </p:cSld>
  <p:clrMapOvr>
    <a:masterClrMapping/>
  </p:clrMapOvr>
  <p:transition>
    <p:cut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CADE2-694C-4F46-955D-52E70CF21F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02411"/>
      </p:ext>
    </p:extLst>
  </p:cSld>
  <p:clrMapOvr>
    <a:masterClrMapping/>
  </p:clrMapOvr>
  <p:transition advClick="0" advTm="5000">
    <p:cut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4DCB3F-BBB3-2245-A1BF-BE5A3E3FCAA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1990"/>
      </p:ext>
    </p:extLst>
  </p:cSld>
  <p:clrMapOvr>
    <a:masterClrMapping/>
  </p:clrMapOvr>
  <p:transition>
    <p:cut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5194E-F90F-AA43-838A-7FBC6DE940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87122"/>
      </p:ext>
    </p:extLst>
  </p:cSld>
  <p:clrMapOvr>
    <a:masterClrMapping/>
  </p:clrMapOvr>
  <p:transition advClick="0" advTm="5000">
    <p:cut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2E8E9A-7A10-3442-9ABF-86039162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B5A107-6AE0-2643-B025-4D15571A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C4F15-749F-0A46-8B4F-1B5301FF9F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00764"/>
      </p:ext>
    </p:extLst>
  </p:cSld>
  <p:clrMapOvr>
    <a:masterClrMapping/>
  </p:clrMapOvr>
  <p:transition>
    <p:cut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F5451-B763-724B-885C-C6A3F87202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9121"/>
      </p:ext>
    </p:extLst>
  </p:cSld>
  <p:clrMapOvr>
    <a:masterClrMapping/>
  </p:clrMapOvr>
  <p:transition advClick="0" advTm="5000">
    <p:cut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F7410E-D509-4C42-B91A-8C05996EE8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83509"/>
      </p:ext>
    </p:extLst>
  </p:cSld>
  <p:clrMapOvr>
    <a:masterClrMapping/>
  </p:clrMapOvr>
  <p:transition>
    <p:cut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8339B-C788-8049-9897-5F483903F6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26774"/>
      </p:ext>
    </p:extLst>
  </p:cSld>
  <p:clrMapOvr>
    <a:masterClrMapping/>
  </p:clrMapOvr>
  <p:transition advClick="0" advTm="5000">
    <p:cut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11C401-BD8E-3446-8FB2-5718F5DD2EC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8690" y="-1159623"/>
            <a:ext cx="6726622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75940"/>
      </p:ext>
    </p:extLst>
  </p:cSld>
  <p:clrMapOvr>
    <a:masterClrMapping/>
  </p:clrMapOvr>
  <p:transition>
    <p:cut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D616F-A5E6-B349-995D-DB04D1FF96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81215"/>
      </p:ext>
    </p:extLst>
  </p:cSld>
  <p:clrMapOvr>
    <a:masterClrMapping/>
  </p:clrMapOvr>
  <p:transition>
    <p:cut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B1282-8DE7-5041-8651-21CCB243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6C8087-A9E1-7D47-816A-5C8F8C5CD6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6103"/>
      </p:ext>
    </p:extLst>
  </p:cSld>
  <p:clrMapOvr>
    <a:masterClrMapping/>
  </p:clrMapOvr>
  <p:transition advClick="0" advTm="5000">
    <p:cut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65B5C-1BC6-7441-A7E8-CD045EF7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342FC-140C-E24C-A36B-3315FAF3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C43CB-0CD2-E947-B2CB-1EFA18EDF0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1229"/>
      </p:ext>
    </p:extLst>
  </p:cSld>
  <p:clrMapOvr>
    <a:masterClrMapping/>
  </p:clrMapOvr>
  <p:transition>
    <p:cut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3DA70-0795-5D46-9518-978BB055B7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2102"/>
      </p:ext>
    </p:extLst>
  </p:cSld>
  <p:clrMapOvr>
    <a:masterClrMapping/>
  </p:clrMapOvr>
  <p:transition advClick="0" advTm="5000">
    <p:cut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B0FC9-EE31-884F-993F-068446EC2D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0401"/>
      </p:ext>
    </p:extLst>
  </p:cSld>
  <p:clrMapOvr>
    <a:masterClrMapping/>
  </p:clrMapOvr>
  <p:transition>
    <p:cut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BAAE8-DF39-8348-80F2-34AEF1DA34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8003" y="-1143001"/>
            <a:ext cx="6647995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5122"/>
      </p:ext>
    </p:extLst>
  </p:cSld>
  <p:clrMapOvr>
    <a:masterClrMapping/>
  </p:clrMapOvr>
  <p:transition advClick="0" advTm="5000">
    <p:cut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5D654-952D-FC4E-A2AD-ED7AEF128A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64008"/>
      </p:ext>
    </p:extLst>
  </p:cSld>
  <p:clrMapOvr>
    <a:masterClrMapping/>
  </p:clrMapOvr>
  <p:transition>
    <p:cut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2F9F8-FA36-9845-BF4E-4F59DFCA70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02679" y="-1143000"/>
            <a:ext cx="6738642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2177"/>
      </p:ext>
    </p:extLst>
  </p:cSld>
  <p:clrMapOvr>
    <a:masterClrMapping/>
  </p:clrMapOvr>
  <p:transition advClick="0" advTm="5000">
    <p:cut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F41C54-5F9E-864E-96A0-18ACB731B5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rot="5400000">
            <a:off x="1141971" y="-1141972"/>
            <a:ext cx="6860057" cy="914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20241"/>
      </p:ext>
    </p:extLst>
  </p:cSld>
  <p:clrMapOvr>
    <a:masterClrMapping/>
  </p:clrMapOvr>
  <p:transition>
    <p:cut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2111B-DAB3-0C49-9038-7B64C840DD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52059"/>
      </p:ext>
    </p:extLst>
  </p:cSld>
  <p:clrMapOvr>
    <a:masterClrMapping/>
  </p:clrMapOvr>
  <p:transition advClick="0" advTm="5000">
    <p:cut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79D90-8630-7F4D-A2E2-126E7793F67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9676" y="-1146727"/>
            <a:ext cx="6732104" cy="91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30868"/>
      </p:ext>
    </p:extLst>
  </p:cSld>
  <p:clrMapOvr>
    <a:masterClrMapping/>
  </p:clrMapOvr>
  <p:transition advClick="0" advTm="3000">
    <p:cut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67024-F328-364F-8B5A-C16C5EAC09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1359"/>
      </p:ext>
    </p:extLst>
  </p:cSld>
  <p:clrMapOvr>
    <a:masterClrMapping/>
  </p:clrMapOvr>
  <p:transition>
    <p:cut thruBlk="1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3C030-AEE8-4645-B6BF-B11F756306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7967"/>
      </p:ext>
    </p:extLst>
  </p:cSld>
  <p:clrMapOvr>
    <a:masterClrMapping/>
  </p:clrMapOvr>
  <p:transition advClick="0" advTm="5000">
    <p:cut thruBlk="1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CCC34-6736-6148-BD17-19BF086EDD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96008" y="-1151548"/>
            <a:ext cx="6751985" cy="916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0547"/>
      </p:ext>
    </p:extLst>
  </p:cSld>
  <p:clrMapOvr>
    <a:masterClrMapping/>
  </p:clrMapOvr>
  <p:transition>
    <p:cut thruBlk="1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DB010B-DD4B-A64F-9D02-B07DEE824D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45703" y="-1137155"/>
            <a:ext cx="6652595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89498"/>
      </p:ext>
    </p:extLst>
  </p:cSld>
  <p:clrMapOvr>
    <a:masterClrMapping/>
  </p:clrMapOvr>
  <p:transition advClick="0" advTm="5000">
    <p:cut thruBlk="1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D0C7E9-402E-3A43-8E1D-82F368341D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30558"/>
      </p:ext>
    </p:extLst>
  </p:cSld>
  <p:clrMapOvr>
    <a:masterClrMapping/>
  </p:clrMapOvr>
  <p:transition>
    <p:cut thruBlk="1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57FD2-1777-BD42-94C0-9AB2636002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98427"/>
      </p:ext>
    </p:extLst>
  </p:cSld>
  <p:clrMapOvr>
    <a:masterClrMapping/>
  </p:clrMapOvr>
  <p:transition advClick="0" advTm="5000">
    <p:cut thruBlk="1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FC43-2646-3049-A732-43342F0648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5558"/>
      </p:ext>
    </p:extLst>
  </p:cSld>
  <p:clrMapOvr>
    <a:masterClrMapping/>
  </p:clrMapOvr>
  <p:transition>
    <p:cut thruBlk="1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B26AE-CA1D-464B-BBBA-DD4CE2C80C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75015"/>
      </p:ext>
    </p:extLst>
  </p:cSld>
  <p:clrMapOvr>
    <a:masterClrMapping/>
  </p:clrMapOvr>
  <p:transition advClick="0" advTm="5000">
    <p:cut thruBlk="1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862326-FBCA-A843-9FB3-25077FEB21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59088"/>
      </p:ext>
    </p:extLst>
  </p:cSld>
  <p:clrMapOvr>
    <a:masterClrMapping/>
  </p:clrMapOvr>
  <p:transition>
    <p:cut thruBlk="1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565CF-D265-9B41-A67E-AACB1F9BE6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3028"/>
      </p:ext>
    </p:extLst>
  </p:cSld>
  <p:clrMapOvr>
    <a:masterClrMapping/>
  </p:clrMapOvr>
  <p:transition advClick="0" advTm="5000">
    <p:cut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89F4C-4551-D74D-BBEA-860AAF182A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11950" y="-1143000"/>
            <a:ext cx="67201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8859"/>
      </p:ext>
    </p:extLst>
  </p:cSld>
  <p:clrMapOvr>
    <a:masterClrMapping/>
  </p:clrMapOvr>
  <p:transition>
    <p:cut thruBlk="1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69AA1-A1ED-5B4E-8045-FCDB3BB1EF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34750" y="-1143001"/>
            <a:ext cx="6674500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8167"/>
      </p:ext>
    </p:extLst>
  </p:cSld>
  <p:clrMapOvr>
    <a:masterClrMapping/>
  </p:clrMapOvr>
  <p:transition>
    <p:cut thruBlk="1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0F7CF-CC4E-8A42-9FC9-2D7999B58D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0876"/>
      </p:ext>
    </p:extLst>
  </p:cSld>
  <p:clrMapOvr>
    <a:masterClrMapping/>
  </p:clrMapOvr>
  <p:transition advClick="0" advTm="5000">
    <p:cut thruBlk="1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9F2730-07A1-FB4F-8D3A-E2201986A3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16772"/>
      </p:ext>
    </p:extLst>
  </p:cSld>
  <p:clrMapOvr>
    <a:masterClrMapping/>
  </p:clrMapOvr>
  <p:transition>
    <p:cut thruBlk="1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BC12A-2FA8-8841-958C-C5245C10D8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9321" y="-1128202"/>
            <a:ext cx="6745359" cy="91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2542"/>
      </p:ext>
    </p:extLst>
  </p:cSld>
  <p:clrMapOvr>
    <a:masterClrMapping/>
  </p:clrMapOvr>
  <p:transition advClick="0" advTm="5000">
    <p:cut thruBlk="1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DE9591-B075-164F-A021-B98F0314D9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13806"/>
      </p:ext>
    </p:extLst>
  </p:cSld>
  <p:clrMapOvr>
    <a:masterClrMapping/>
  </p:clrMapOvr>
  <p:transition>
    <p:cut thruBlk="1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281EE5-DB6C-E444-8039-F25460F443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88368" y="-1143001"/>
            <a:ext cx="6767264" cy="9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06070"/>
      </p:ext>
    </p:extLst>
  </p:cSld>
  <p:clrMapOvr>
    <a:masterClrMapping/>
  </p:clrMapOvr>
  <p:transition advClick="0" advTm="5000">
    <p:cut thruBlk="1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91A1-7B4D-844D-A3B5-D956516FF9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2695" y="-1137155"/>
            <a:ext cx="6758611" cy="91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7359"/>
      </p:ext>
    </p:extLst>
  </p:cSld>
  <p:clrMapOvr>
    <a:masterClrMapping/>
  </p:clrMapOvr>
  <p:transition>
    <p:cut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DE7A4-480E-C142-8F7C-44400253DD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67507"/>
      </p:ext>
    </p:extLst>
  </p:cSld>
  <p:clrMapOvr>
    <a:masterClrMapping/>
  </p:clrMapOvr>
  <p:transition advClick="0" advTm="3000">
    <p:cut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8D267-7150-FE44-BE14-8C7226AA8E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05948" y="-1146726"/>
            <a:ext cx="6732104" cy="91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73520"/>
      </p:ext>
    </p:extLst>
  </p:cSld>
  <p:clrMapOvr>
    <a:masterClrMapping/>
  </p:clrMapOvr>
  <p:transition>
    <p:cut thruBlk="1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0</Words>
  <Application>Microsoft Macintosh PowerPoint</Application>
  <PresentationFormat>On-screen Show (4:3)</PresentationFormat>
  <Paragraphs>0</Paragraphs>
  <Slides>76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Rose Schneider</cp:lastModifiedBy>
  <cp:revision>17</cp:revision>
  <dcterms:created xsi:type="dcterms:W3CDTF">2018-06-14T05:06:56Z</dcterms:created>
  <dcterms:modified xsi:type="dcterms:W3CDTF">2018-08-16T01:16:45Z</dcterms:modified>
</cp:coreProperties>
</file>